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Amatic SC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xslp3/3/yhPnZQMzS2R0354vm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AmaticS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4b87ce5f9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84b87ce5f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716a94267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7716a9426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716a94267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7716a9426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vue mosaïque pour voir tout le monde OU intervenant uniquement</a:t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4b87ce5f9_3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84b87ce5f9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16a9426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7716a942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4b87ce5f9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84b87ce5f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16a9426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7716a942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16a94267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7716a9426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4bab40fc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84bab40fc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fanny@periferia.be" TargetMode="External"/><Relationship Id="rId4" Type="http://schemas.openxmlformats.org/officeDocument/2006/relationships/hyperlink" Target="mailto:anne@iew.b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58zfaKZY-8rtU6mkzbYGc1XbEIBJ971MDVLFTIKqqlM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5068"/>
          <a:stretch/>
        </p:blipFill>
        <p:spPr>
          <a:xfrm>
            <a:off x="0" y="364600"/>
            <a:ext cx="12192000" cy="64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10785475" y="0"/>
            <a:ext cx="14064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-FR" sz="14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Ready to Change</a:t>
            </a:r>
            <a:endParaRPr b="0" i="1" sz="14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0441500" y="1525675"/>
            <a:ext cx="1750500" cy="20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problème technique ?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Dites-le nous oralement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 via l’icône “Converser”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4b87ce5f9_3_0"/>
          <p:cNvSpPr txBox="1"/>
          <p:nvPr>
            <p:ph idx="1" type="body"/>
          </p:nvPr>
        </p:nvSpPr>
        <p:spPr>
          <a:xfrm>
            <a:off x="333150" y="1607350"/>
            <a:ext cx="11525700" cy="48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150" name="Google Shape;150;g84b87ce5f9_3_0"/>
          <p:cNvSpPr txBox="1"/>
          <p:nvPr>
            <p:ph type="title"/>
          </p:nvPr>
        </p:nvSpPr>
        <p:spPr>
          <a:xfrm>
            <a:off x="0" y="0"/>
            <a:ext cx="12192000" cy="13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5300">
                <a:latin typeface="Amatic SC"/>
                <a:ea typeface="Amatic SC"/>
                <a:cs typeface="Amatic SC"/>
                <a:sym typeface="Amatic SC"/>
              </a:rPr>
              <a:t>Retour des sous-groupes</a:t>
            </a:r>
            <a:endParaRPr b="1" sz="53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716a94267_0_32"/>
          <p:cNvSpPr txBox="1"/>
          <p:nvPr>
            <p:ph idx="1" type="body"/>
          </p:nvPr>
        </p:nvSpPr>
        <p:spPr>
          <a:xfrm>
            <a:off x="838200" y="3421075"/>
            <a:ext cx="10515600" cy="3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450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qu’est-ce que cette expérience et ces échanges éveillent comme perspectives ?</a:t>
            </a:r>
            <a:endParaRPr b="1" sz="4500">
              <a:solidFill>
                <a:schemeClr val="accent5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450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qu’est ce que ça me donne envie de faire ?</a:t>
            </a:r>
            <a:endParaRPr sz="4500">
              <a:solidFill>
                <a:schemeClr val="accent5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6" name="Google Shape;156;g7716a94267_0_32"/>
          <p:cNvSpPr txBox="1"/>
          <p:nvPr>
            <p:ph type="title"/>
          </p:nvPr>
        </p:nvSpPr>
        <p:spPr>
          <a:xfrm>
            <a:off x="0" y="0"/>
            <a:ext cx="12192000" cy="13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5300">
                <a:latin typeface="Amatic SC"/>
                <a:ea typeface="Amatic SC"/>
                <a:cs typeface="Amatic SC"/>
                <a:sym typeface="Amatic SC"/>
              </a:rPr>
              <a:t>dans le chat</a:t>
            </a:r>
            <a:endParaRPr b="1" sz="53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7" name="Google Shape;157;g7716a94267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3425" y="2092725"/>
            <a:ext cx="738175" cy="7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7716a94267_0_32"/>
          <p:cNvSpPr txBox="1"/>
          <p:nvPr>
            <p:ph idx="1" type="body"/>
          </p:nvPr>
        </p:nvSpPr>
        <p:spPr>
          <a:xfrm>
            <a:off x="4703000" y="2092650"/>
            <a:ext cx="4083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000">
                <a:latin typeface="Amatic SC"/>
                <a:ea typeface="Amatic SC"/>
                <a:cs typeface="Amatic SC"/>
                <a:sym typeface="Amatic SC"/>
              </a:rPr>
              <a:t>écrire dans le chat</a:t>
            </a:r>
            <a:endParaRPr sz="4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9" name="Google Shape;159;g7716a94267_0_32"/>
          <p:cNvSpPr/>
          <p:nvPr/>
        </p:nvSpPr>
        <p:spPr>
          <a:xfrm>
            <a:off x="4155275" y="2047875"/>
            <a:ext cx="4167300" cy="842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716a94267_0_37"/>
          <p:cNvSpPr txBox="1"/>
          <p:nvPr>
            <p:ph idx="1" type="body"/>
          </p:nvPr>
        </p:nvSpPr>
        <p:spPr>
          <a:xfrm>
            <a:off x="2560950" y="1675988"/>
            <a:ext cx="70701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FR" sz="3700">
                <a:latin typeface="Amatic SC"/>
                <a:ea typeface="Amatic SC"/>
                <a:cs typeface="Amatic SC"/>
                <a:sym typeface="Amatic SC"/>
              </a:rPr>
              <a:t>Retours, commentaires, améliorations bienvenues</a:t>
            </a:r>
            <a:endParaRPr sz="3700"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➢"/>
            </a:pPr>
            <a:r>
              <a:rPr i="1" lang="fr-FR">
                <a:solidFill>
                  <a:srgbClr val="00000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/>
              </a:rPr>
              <a:t>fanny@periferia.be</a:t>
            </a:r>
            <a:endParaRPr i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➢"/>
            </a:pPr>
            <a:r>
              <a:rPr i="1" lang="fr-FR">
                <a:solidFill>
                  <a:srgbClr val="000000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4"/>
              </a:rPr>
              <a:t>a.thibaut@iew.be</a:t>
            </a:r>
            <a:r>
              <a:rPr i="1" lang="fr-FR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i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5" name="Google Shape;165;g7716a94267_0_37"/>
          <p:cNvSpPr txBox="1"/>
          <p:nvPr>
            <p:ph type="title"/>
          </p:nvPr>
        </p:nvSpPr>
        <p:spPr>
          <a:xfrm>
            <a:off x="0" y="0"/>
            <a:ext cx="12192000" cy="13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5300">
                <a:latin typeface="Amatic SC"/>
                <a:ea typeface="Amatic SC"/>
                <a:cs typeface="Amatic SC"/>
                <a:sym typeface="Amatic SC"/>
              </a:rPr>
              <a:t>merci à tou·te·s !</a:t>
            </a:r>
            <a:endParaRPr b="1" sz="5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6" name="Google Shape;166;g7716a94267_0_37"/>
          <p:cNvSpPr txBox="1"/>
          <p:nvPr>
            <p:ph idx="1" type="body"/>
          </p:nvPr>
        </p:nvSpPr>
        <p:spPr>
          <a:xfrm>
            <a:off x="749100" y="3972775"/>
            <a:ext cx="10693800" cy="2492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b="1" lang="fr-FR" sz="34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  Les prochaines rencontres :</a:t>
            </a:r>
            <a:endParaRPr sz="3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3100">
                <a:latin typeface="Amatic SC"/>
                <a:ea typeface="Amatic SC"/>
                <a:cs typeface="Amatic SC"/>
                <a:sym typeface="Amatic SC"/>
              </a:rPr>
              <a:t>  -</a:t>
            </a:r>
            <a:r>
              <a:rPr lang="fr-FR" sz="3100">
                <a:latin typeface="Amatic SC"/>
                <a:ea typeface="Amatic SC"/>
                <a:cs typeface="Amatic SC"/>
                <a:sym typeface="Amatic SC"/>
              </a:rPr>
              <a:t> Plan B Brussel : 2/07</a:t>
            </a:r>
            <a:endParaRPr sz="3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100">
                <a:latin typeface="Amatic SC"/>
                <a:ea typeface="Amatic SC"/>
                <a:cs typeface="Amatic SC"/>
                <a:sym typeface="Amatic SC"/>
              </a:rPr>
              <a:t>  - Crise sanitaire COVID-19 : Recul ou boost   pour nos démocraties ? : 6/07</a:t>
            </a:r>
            <a:endParaRPr sz="3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100">
                <a:latin typeface="Amatic SC"/>
                <a:ea typeface="Amatic SC"/>
                <a:cs typeface="Amatic SC"/>
                <a:sym typeface="Amatic SC"/>
              </a:rPr>
              <a:t>  - Expérience du Parlement citoyen de la FWB : mi-</a:t>
            </a:r>
            <a:r>
              <a:rPr lang="fr-FR" sz="3100">
                <a:latin typeface="Amatic SC"/>
                <a:ea typeface="Amatic SC"/>
                <a:cs typeface="Amatic SC"/>
                <a:sym typeface="Amatic SC"/>
              </a:rPr>
              <a:t>Septembre </a:t>
            </a:r>
            <a:endParaRPr sz="31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8" y="19377"/>
            <a:ext cx="12157552" cy="683862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/>
        </p:nvSpPr>
        <p:spPr>
          <a:xfrm>
            <a:off x="10085300" y="3238627"/>
            <a:ext cx="1250700" cy="3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fr-FR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Félicie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6223550" y="5241675"/>
            <a:ext cx="51126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4b87ce5f9_3_27"/>
          <p:cNvSpPr txBox="1"/>
          <p:nvPr>
            <p:ph type="title"/>
          </p:nvPr>
        </p:nvSpPr>
        <p:spPr>
          <a:xfrm>
            <a:off x="0" y="0"/>
            <a:ext cx="12192000" cy="144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53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pour une véritable démocratie participative !</a:t>
            </a:r>
            <a:endParaRPr sz="53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4" name="Google Shape;104;g84b87ce5f9_3_27"/>
          <p:cNvSpPr txBox="1"/>
          <p:nvPr>
            <p:ph type="title"/>
          </p:nvPr>
        </p:nvSpPr>
        <p:spPr>
          <a:xfrm>
            <a:off x="0" y="1440900"/>
            <a:ext cx="12192000" cy="54171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800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rPr>
              <a:t>rencontre virtuelle - 29 JUIN 2020</a:t>
            </a:r>
            <a:endParaRPr sz="100">
              <a:solidFill>
                <a:schemeClr val="accent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1" lang="fr-FR" sz="53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Les nouvelles Commissions délibératives </a:t>
            </a:r>
            <a:endParaRPr b="1" sz="53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1" lang="fr-FR" sz="53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du Parlement Francophone Bruxellois</a:t>
            </a:r>
            <a:endParaRPr b="1" sz="53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53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53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5" name="Google Shape;105;g84b87ce5f9_3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6477" y="5212352"/>
            <a:ext cx="3390850" cy="13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16a94267_0_0"/>
          <p:cNvSpPr txBox="1"/>
          <p:nvPr>
            <p:ph idx="1" type="body"/>
          </p:nvPr>
        </p:nvSpPr>
        <p:spPr>
          <a:xfrm>
            <a:off x="2524100" y="1612125"/>
            <a:ext cx="7218000" cy="50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lang="fr-FR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ACTIVATION / DÉSACTIVATION DE LA CAMéRA :</a:t>
            </a:r>
            <a:endParaRPr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FR" sz="3400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rPr>
              <a:t>      </a:t>
            </a:r>
            <a:r>
              <a:rPr b="1" lang="fr-FR" sz="3400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rPr>
              <a:t>montrer l’objet qui se trouve le plus proche de vous</a:t>
            </a:r>
            <a:endParaRPr b="1" sz="3000">
              <a:solidFill>
                <a:schemeClr val="accent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    ACTIVATION / DÉSACTIVATION DU MICRO : </a:t>
            </a:r>
            <a:endParaRPr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fr-FR" sz="3400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rPr>
              <a:t>activer   -   se dire Bonsoir   -   désactiver</a:t>
            </a:r>
            <a:endParaRPr b="1" sz="3400">
              <a:solidFill>
                <a:schemeClr val="accent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 DANS LE CHAT :</a:t>
            </a:r>
            <a:endParaRPr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fr-FR" sz="3400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rPr>
              <a:t>indiquer le lieu d’où vous nous suivez</a:t>
            </a:r>
            <a:endParaRPr b="1" sz="3400">
              <a:solidFill>
                <a:schemeClr val="accent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11" name="Google Shape;111;g7716a9426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875" y="4993225"/>
            <a:ext cx="738175" cy="7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7716a9426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4112" y="3270775"/>
            <a:ext cx="797700" cy="7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7716a94267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9887" y="1448250"/>
            <a:ext cx="897775" cy="8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7716a94267_0_0"/>
          <p:cNvSpPr txBox="1"/>
          <p:nvPr>
            <p:ph type="title"/>
          </p:nvPr>
        </p:nvSpPr>
        <p:spPr>
          <a:xfrm>
            <a:off x="0" y="0"/>
            <a:ext cx="12192000" cy="131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5300">
                <a:latin typeface="Amatic SC"/>
                <a:ea typeface="Amatic SC"/>
                <a:cs typeface="Amatic SC"/>
                <a:sym typeface="Amatic SC"/>
              </a:rPr>
              <a:t>test caméra, micro et chat</a:t>
            </a:r>
            <a:endParaRPr b="1" sz="53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b87ce5f9_2_0"/>
          <p:cNvSpPr txBox="1"/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5300">
                <a:latin typeface="Amatic SC"/>
                <a:ea typeface="Amatic SC"/>
                <a:cs typeface="Amatic SC"/>
                <a:sym typeface="Amatic SC"/>
              </a:rPr>
              <a:t>vers une véritable Démocratie Participative</a:t>
            </a:r>
            <a:endParaRPr b="1" sz="5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0" name="Google Shape;120;g84b87ce5f9_2_0"/>
          <p:cNvSpPr txBox="1"/>
          <p:nvPr>
            <p:ph idx="1" type="body"/>
          </p:nvPr>
        </p:nvSpPr>
        <p:spPr>
          <a:xfrm>
            <a:off x="347175" y="2462225"/>
            <a:ext cx="5951100" cy="4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fr-FR" sz="3400">
                <a:latin typeface="Amatic SC"/>
                <a:ea typeface="Amatic SC"/>
                <a:cs typeface="Amatic SC"/>
                <a:sym typeface="Amatic SC"/>
              </a:rPr>
              <a:t>développer une culture de la participation, transparence et collaboration :</a:t>
            </a:r>
            <a:endParaRPr b="1" sz="3400">
              <a:latin typeface="Amatic SC"/>
              <a:ea typeface="Amatic SC"/>
              <a:cs typeface="Amatic SC"/>
              <a:sym typeface="Amatic SC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fr-FR" sz="3400">
                <a:latin typeface="Amatic SC"/>
                <a:ea typeface="Amatic SC"/>
                <a:cs typeface="Amatic SC"/>
                <a:sym typeface="Amatic SC"/>
              </a:rPr>
              <a:t>Partager/découvrir des expériences</a:t>
            </a:r>
            <a:endParaRPr sz="3400">
              <a:latin typeface="Amatic SC"/>
              <a:ea typeface="Amatic SC"/>
              <a:cs typeface="Amatic SC"/>
              <a:sym typeface="Amatic SC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fr-FR" sz="3400">
                <a:latin typeface="Amatic SC"/>
                <a:ea typeface="Amatic SC"/>
                <a:cs typeface="Amatic SC"/>
                <a:sym typeface="Amatic SC"/>
              </a:rPr>
              <a:t>Explorer des enjeux de la Démo. part.</a:t>
            </a:r>
            <a:endParaRPr sz="3400">
              <a:latin typeface="Amatic SC"/>
              <a:ea typeface="Amatic SC"/>
              <a:cs typeface="Amatic SC"/>
              <a:sym typeface="Amatic SC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fr-FR" sz="3400">
                <a:latin typeface="Amatic SC"/>
                <a:ea typeface="Amatic SC"/>
                <a:cs typeface="Amatic SC"/>
                <a:sym typeface="Amatic SC"/>
              </a:rPr>
              <a:t>Expérimenter des outils et méthodes</a:t>
            </a:r>
            <a:endParaRPr sz="3400">
              <a:latin typeface="Amatic SC"/>
              <a:ea typeface="Amatic SC"/>
              <a:cs typeface="Amatic SC"/>
              <a:sym typeface="Amatic SC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matic SC"/>
              <a:buChar char="➢"/>
            </a:pPr>
            <a:r>
              <a:rPr lang="fr-FR" sz="3400">
                <a:latin typeface="Amatic SC"/>
                <a:ea typeface="Amatic SC"/>
                <a:cs typeface="Amatic SC"/>
                <a:sym typeface="Amatic SC"/>
              </a:rPr>
              <a:t>produire un guide avec des fiches synthèse de nos explorations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1" name="Google Shape;121;g84b87ce5f9_2_0"/>
          <p:cNvSpPr txBox="1"/>
          <p:nvPr/>
        </p:nvSpPr>
        <p:spPr>
          <a:xfrm>
            <a:off x="1571625" y="1631150"/>
            <a:ext cx="3333900" cy="678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fr-FR" sz="38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Objectifs généraux</a:t>
            </a:r>
            <a:endParaRPr b="1" i="0" sz="38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2" name="Google Shape;122;g84b87ce5f9_2_0"/>
          <p:cNvSpPr txBox="1"/>
          <p:nvPr/>
        </p:nvSpPr>
        <p:spPr>
          <a:xfrm>
            <a:off x="6786575" y="1631150"/>
            <a:ext cx="4024200" cy="678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fr-FR" sz="3800" u="none" cap="none" strike="noStrik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Les rencontres virtuelles</a:t>
            </a:r>
            <a:endParaRPr b="1" i="0" sz="3800" u="none" cap="none" strike="noStrike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3" name="Google Shape;123;g84b87ce5f9_2_0"/>
          <p:cNvSpPr txBox="1"/>
          <p:nvPr>
            <p:ph idx="1" type="body"/>
          </p:nvPr>
        </p:nvSpPr>
        <p:spPr>
          <a:xfrm>
            <a:off x="6466450" y="2462225"/>
            <a:ext cx="57828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Char char="➢"/>
            </a:pPr>
            <a:r>
              <a:rPr lang="fr-FR" sz="34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Découvrir un nouveau dispositif</a:t>
            </a:r>
            <a:endParaRPr sz="34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accent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4" name="Google Shape;124;g84b87ce5f9_2_0"/>
          <p:cNvSpPr txBox="1"/>
          <p:nvPr>
            <p:ph idx="1" type="body"/>
          </p:nvPr>
        </p:nvSpPr>
        <p:spPr>
          <a:xfrm>
            <a:off x="6466450" y="3333725"/>
            <a:ext cx="5420700" cy="3463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b="1" lang="fr-FR" sz="34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  Les prochaines rencontres :</a:t>
            </a:r>
            <a:endParaRPr sz="3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3100">
                <a:latin typeface="Amatic SC"/>
                <a:ea typeface="Amatic SC"/>
                <a:cs typeface="Amatic SC"/>
                <a:sym typeface="Amatic SC"/>
              </a:rPr>
              <a:t>  -</a:t>
            </a:r>
            <a:r>
              <a:rPr lang="fr-FR" sz="3100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fr-FR" sz="3100">
                <a:latin typeface="Amatic SC"/>
                <a:ea typeface="Amatic SC"/>
                <a:cs typeface="Amatic SC"/>
                <a:sym typeface="Amatic SC"/>
              </a:rPr>
              <a:t>Plan B Brussel : 2/07</a:t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100">
                <a:latin typeface="Amatic SC"/>
                <a:ea typeface="Amatic SC"/>
                <a:cs typeface="Amatic SC"/>
                <a:sym typeface="Amatic SC"/>
              </a:rPr>
              <a:t>  - Crise sanitaire COVID-19 : Recul ou boost   pour nos démocraties ? : 6/07</a:t>
            </a:r>
            <a:endParaRPr sz="3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100">
                <a:latin typeface="Amatic SC"/>
                <a:ea typeface="Amatic SC"/>
                <a:cs typeface="Amatic SC"/>
                <a:sym typeface="Amatic SC"/>
              </a:rPr>
              <a:t>  - </a:t>
            </a:r>
            <a:r>
              <a:rPr lang="fr-FR" sz="3100">
                <a:latin typeface="Amatic SC"/>
                <a:ea typeface="Amatic SC"/>
                <a:cs typeface="Amatic SC"/>
                <a:sym typeface="Amatic SC"/>
              </a:rPr>
              <a:t>Expérience du Parlement citoyen de la FWB : mi-septembre</a:t>
            </a:r>
            <a:endParaRPr sz="31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16a94267_0_5"/>
          <p:cNvSpPr txBox="1"/>
          <p:nvPr>
            <p:ph idx="1" type="body"/>
          </p:nvPr>
        </p:nvSpPr>
        <p:spPr>
          <a:xfrm>
            <a:off x="3624250" y="1825650"/>
            <a:ext cx="8432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FR" sz="5300">
                <a:latin typeface="Amatic SC"/>
                <a:ea typeface="Amatic SC"/>
                <a:cs typeface="Amatic SC"/>
                <a:sym typeface="Amatic SC"/>
              </a:rPr>
              <a:t>“Il y a un truc que je n’ai pas compris…” </a:t>
            </a:r>
            <a:endParaRPr sz="53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i="1" lang="fr-FR" sz="5300">
                <a:latin typeface="Amatic SC"/>
                <a:ea typeface="Amatic SC"/>
                <a:cs typeface="Amatic SC"/>
                <a:sym typeface="Amatic SC"/>
              </a:rPr>
              <a:t>(et sans lequel je ne peux pas poursuivre l’échange) </a:t>
            </a:r>
            <a:endParaRPr i="1" sz="5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0" name="Google Shape;130;g7716a94267_0_5"/>
          <p:cNvSpPr txBox="1"/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5300">
                <a:latin typeface="Amatic SC"/>
                <a:ea typeface="Amatic SC"/>
                <a:cs typeface="Amatic SC"/>
                <a:sym typeface="Amatic SC"/>
              </a:rPr>
              <a:t>questions de compréhension</a:t>
            </a:r>
            <a:endParaRPr b="1" sz="53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1" name="Google Shape;131;g7716a94267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325" y="3072550"/>
            <a:ext cx="1857376" cy="18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716a94267_0_12"/>
          <p:cNvSpPr txBox="1"/>
          <p:nvPr>
            <p:ph idx="1" type="body"/>
          </p:nvPr>
        </p:nvSpPr>
        <p:spPr>
          <a:xfrm>
            <a:off x="2529000" y="1039825"/>
            <a:ext cx="9270000" cy="3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4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510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sur/en quoi cet dispositif me pose question ?</a:t>
            </a:r>
            <a:endParaRPr b="1" sz="5100">
              <a:solidFill>
                <a:schemeClr val="accent5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2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(en lien avec les défis pour aller vers une véritable Démocratie Participative)</a:t>
            </a:r>
            <a:endParaRPr sz="42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7" name="Google Shape;137;g7716a94267_0_12"/>
          <p:cNvSpPr txBox="1"/>
          <p:nvPr>
            <p:ph type="title"/>
          </p:nvPr>
        </p:nvSpPr>
        <p:spPr>
          <a:xfrm>
            <a:off x="0" y="0"/>
            <a:ext cx="12192000" cy="13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-FR" sz="5300">
                <a:latin typeface="Amatic SC"/>
                <a:ea typeface="Amatic SC"/>
                <a:cs typeface="Amatic SC"/>
                <a:sym typeface="Amatic SC"/>
              </a:rPr>
              <a:t>échange en sous-groupes</a:t>
            </a:r>
            <a:endParaRPr b="1" sz="53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8" name="Google Shape;138;g7716a94267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275" y="2095500"/>
            <a:ext cx="1843200" cy="18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7716a94267_0_12"/>
          <p:cNvSpPr txBox="1"/>
          <p:nvPr>
            <p:ph idx="1" type="body"/>
          </p:nvPr>
        </p:nvSpPr>
        <p:spPr>
          <a:xfrm>
            <a:off x="1540925" y="4595900"/>
            <a:ext cx="10109400" cy="1738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Char char="➢"/>
            </a:pPr>
            <a:r>
              <a:rPr lang="fr-FR" sz="32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échange en groupes de 4-5 personnes</a:t>
            </a:r>
            <a:endParaRPr sz="3200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Char char="➢"/>
            </a:pPr>
            <a:r>
              <a:rPr lang="fr-FR" sz="32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veiller à ce que chacun·e s’exprime</a:t>
            </a:r>
            <a:endParaRPr sz="3200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Char char="➢"/>
            </a:pPr>
            <a:r>
              <a:rPr lang="fr-FR" sz="32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désigner quelqu’un·e pour prendre des notes et rapporter un élément en plénière </a:t>
            </a:r>
            <a:endParaRPr sz="3200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4bab40fce_1_0"/>
          <p:cNvSpPr txBox="1"/>
          <p:nvPr>
            <p:ph idx="1" type="body"/>
          </p:nvPr>
        </p:nvSpPr>
        <p:spPr>
          <a:xfrm>
            <a:off x="838200" y="558700"/>
            <a:ext cx="10515600" cy="56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https://docs.google.com/document/d/158zfaKZY-8rtU6mkzbYGc1XbEIBJ971MDVLFTIKqqlM/edit</a:t>
            </a:r>
            <a:r>
              <a:rPr lang="fr-FR" sz="3000"/>
              <a:t> 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2020-05-04T13:31:25Z</dcterms:created>
  <dc:creator>Fanny THIRIFAYS</dc:creator>
</cp:coreProperties>
</file>